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77" r:id="rId4"/>
    <p:sldId id="278" r:id="rId5"/>
    <p:sldId id="27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6C4"/>
    <a:srgbClr val="DFA47E"/>
    <a:srgbClr val="5B9BD5"/>
    <a:srgbClr val="F2A57E"/>
    <a:srgbClr val="E5E4E2"/>
    <a:srgbClr val="DCDCDC"/>
    <a:srgbClr val="F0F0F0"/>
    <a:srgbClr val="E6E6E6"/>
    <a:srgbClr val="C8C8C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52" d="100"/>
          <a:sy n="52" d="100"/>
        </p:scale>
        <p:origin x="-696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2021/10/18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2021/10/18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(K13%IZ0H)ZP)1%I3LA62]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0" y="17780"/>
            <a:ext cx="989330" cy="862330"/>
          </a:xfrm>
          <a:prstGeom prst="rect">
            <a:avLst/>
          </a:prstGeom>
          <a:ln>
            <a:solidFill>
              <a:srgbClr val="E5E4E2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3169920" y="2476881"/>
            <a:ext cx="56448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/>
              <a:t>安徽理工大学成教学生</a:t>
            </a:r>
            <a:endParaRPr lang="en-US" altLang="zh-CN" sz="4000" dirty="0" smtClean="0"/>
          </a:p>
          <a:p>
            <a:pPr algn="ctr"/>
            <a:r>
              <a:rPr lang="zh-CN" altLang="zh-CN" sz="4000" dirty="0" smtClean="0">
                <a:latin typeface="+mj-ea"/>
                <a:cs typeface="+mj-ea"/>
              </a:rPr>
              <a:t>移动端缴费说明</a:t>
            </a:r>
          </a:p>
          <a:p>
            <a:pPr algn="ctr"/>
            <a:endParaRPr lang="zh-CN" altLang="en-US" sz="36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(K13%IZ0H)ZP)1%I3LA62]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0" y="17780"/>
            <a:ext cx="989330" cy="862330"/>
          </a:xfrm>
          <a:prstGeom prst="rect">
            <a:avLst/>
          </a:prstGeom>
          <a:ln>
            <a:solidFill>
              <a:srgbClr val="E5E4E2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00" y="1525270"/>
            <a:ext cx="2971800" cy="2933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(K13%IZ0H)ZP)1%I3LA62]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0" y="17780"/>
            <a:ext cx="989330" cy="862330"/>
          </a:xfrm>
          <a:prstGeom prst="rect">
            <a:avLst/>
          </a:prstGeom>
          <a:ln>
            <a:solidFill>
              <a:srgbClr val="E5E4E2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2995930" y="662940"/>
            <a:ext cx="5080000" cy="991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600" b="1">
                <a:latin typeface="Calibri" panose="020F0502020204030204" charset="0"/>
                <a:ea typeface="宋体" panose="02010600030101010101" pitchFamily="2" charset="-122"/>
              </a:rPr>
              <a:t>1.</a:t>
            </a:r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支付宝或者微信扫描上方二维码</a:t>
            </a:r>
            <a:endParaRPr lang="zh-CN" sz="105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进入校园支付平台界面，根据提示输入学号、密码、验证码后登录校园支付平台</a:t>
            </a:r>
            <a:endParaRPr lang="en-US" sz="105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sz="105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6"/>
          <a:stretch>
            <a:fillRect/>
          </a:stretch>
        </p:blipFill>
        <p:spPr>
          <a:xfrm>
            <a:off x="2911602" y="1928876"/>
            <a:ext cx="2066290" cy="3804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6718300" y="1806321"/>
            <a:ext cx="1867535" cy="3805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4349750" y="677989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sz="105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(K13%IZ0H)ZP)1%I3LA62]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0" y="17780"/>
            <a:ext cx="989330" cy="862330"/>
          </a:xfrm>
          <a:prstGeom prst="rect">
            <a:avLst/>
          </a:prstGeom>
          <a:ln>
            <a:solidFill>
              <a:srgbClr val="E5E4E2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2995930" y="662940"/>
            <a:ext cx="5080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2.学生缴费</a:t>
            </a:r>
          </a:p>
          <a:p>
            <a:pPr indent="0"/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个人信息核对无误后点击学生缴费</a:t>
            </a:r>
          </a:p>
          <a:p>
            <a:pPr indent="0"/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 点击 需要缴费的年度</a:t>
            </a:r>
          </a:p>
          <a:p>
            <a:pPr indent="0"/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 勾选需要缴费的项目</a:t>
            </a:r>
          </a:p>
          <a:p>
            <a:pPr indent="0"/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4</a:t>
            </a:r>
            <a:r>
              <a:rPr lang="zh-CN" sz="1600" b="1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点击缴费</a:t>
            </a:r>
          </a:p>
          <a:p>
            <a:pPr indent="0"/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微信界面(左)   支付宝界面(右)</a:t>
            </a:r>
          </a:p>
          <a:p>
            <a:pPr indent="0"/>
            <a:endParaRPr sz="1600" b="1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4349750" y="677989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sz="105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720" y="2163128"/>
            <a:ext cx="189103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860" y="2289493"/>
            <a:ext cx="174879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6760" y="2289493"/>
            <a:ext cx="1725930" cy="35998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(K13%IZ0H)ZP)1%I3LA62]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0" y="17780"/>
            <a:ext cx="989330" cy="862330"/>
          </a:xfrm>
          <a:prstGeom prst="rect">
            <a:avLst/>
          </a:prstGeom>
          <a:ln>
            <a:solidFill>
              <a:srgbClr val="E5E4E2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2995930" y="662940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600" b="1">
                <a:latin typeface="Calibri" panose="020F0502020204030204" charset="0"/>
                <a:ea typeface="宋体" panose="02010600030101010101" pitchFamily="2" charset="-122"/>
              </a:rPr>
              <a:t>3.</a:t>
            </a:r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选择支付方式，并点击付款支付</a:t>
            </a:r>
          </a:p>
          <a:p>
            <a:pPr indent="0"/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微信界面(左)   支付宝界面(右)</a:t>
            </a:r>
          </a:p>
          <a:p>
            <a:r>
              <a:rPr sz="1600" b="1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4349750" y="677989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sz="105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pic>
        <p:nvPicPr>
          <p:cNvPr id="2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232" y="1896555"/>
            <a:ext cx="173609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515" y="1835595"/>
            <a:ext cx="1816100" cy="35998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</Words>
  <Application>WPS 演示</Application>
  <PresentationFormat>自定义</PresentationFormat>
  <Paragraphs>27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Lenovo</cp:lastModifiedBy>
  <cp:revision>31</cp:revision>
  <dcterms:created xsi:type="dcterms:W3CDTF">2019-06-19T02:08:00Z</dcterms:created>
  <dcterms:modified xsi:type="dcterms:W3CDTF">2021-10-18T07:02:51Z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v1.0_mb_nha4RAwIx7Kv4pKdK75EJw==</vt:lpwstr>
  </property>
  <property fmtid="{D5CDD505-2E9C-101B-9397-08002B2CF9AE}" pid="4" name="ICV">
    <vt:lpwstr>CE1836D9E62D40EEA5A1CB04A4BD3E99</vt:lpwstr>
  </property>
</Properties>
</file>